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亞賜圃 40 % WP</c:v>
                </c:pt>
                <c:pt idx="1">
                  <c:v>布芬淨 40 % SC</c:v>
                </c:pt>
                <c:pt idx="2">
                  <c:v>福多寧 20 % SC</c:v>
                </c:pt>
                <c:pt idx="3">
                  <c:v>芬普蟎 5 % SC</c:v>
                </c:pt>
                <c:pt idx="4">
                  <c:v>福多寧 15 % EC</c:v>
                </c:pt>
                <c:pt idx="5">
                  <c:v>克熱賜圃 33 % WP</c:v>
                </c:pt>
                <c:pt idx="6">
                  <c:v>脫芬瑞 15 % SC</c:v>
                </c:pt>
                <c:pt idx="7">
                  <c:v>四氯福多寧 48.9 % SC</c:v>
                </c:pt>
                <c:pt idx="8">
                  <c:v>氟大滅 20 % WG</c:v>
                </c:pt>
                <c:pt idx="9">
                  <c:v>芬諾尼 20 % SC</c:v>
                </c:pt>
                <c:pt idx="10">
                  <c:v>三元硫酸銅 23 % SC</c:v>
                </c:pt>
                <c:pt idx="11">
                  <c:v>汰芬隆 50 %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瓜果類</c:v>
                </c:pt>
                <c:pt idx="1">
                  <c:v>樹薯</c:v>
                </c:pt>
                <c:pt idx="2">
                  <c:v>楊桃</c:v>
                </c:pt>
                <c:pt idx="3">
                  <c:v>柑桔類</c:v>
                </c:pt>
                <c:pt idx="4">
                  <c:v>小葉菜類</c:v>
                </c:pt>
                <c:pt idx="5">
                  <c:v>十字花科小葉菜類</c:v>
                </c:pt>
                <c:pt idx="6">
                  <c:v>十字花科包葉菜類</c:v>
                </c:pt>
                <c:pt idx="7">
                  <c:v>茶</c:v>
                </c:pt>
                <c:pt idx="8">
                  <c:v>甘藷</c:v>
                </c:pt>
                <c:pt idx="9">
                  <c:v>檬果</c:v>
                </c:pt>
                <c:pt idx="10">
                  <c:v>梨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日佳農葯股份有限公司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16／原體 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