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成品製字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貝萊斯芽孢桿菌BF 1x10^…</c:v>
                </c:pt>
                <c:pt idx="1">
                  <c:v>貝萊斯芽孢桿菌BF 1x10^…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旋花科根菜類</c:v>
                </c:pt>
                <c:pt idx="1">
                  <c:v>旋花科小葉菜類</c:v>
                </c:pt>
                <c:pt idx="2">
                  <c:v>愛玉子</c:v>
                </c:pt>
                <c:pt idx="3">
                  <c:v>山防風</c:v>
                </c:pt>
                <c:pt idx="4">
                  <c:v>山蘇</c:v>
                </c:pt>
                <c:pt idx="5">
                  <c:v>山藥</c:v>
                </c:pt>
                <c:pt idx="6">
                  <c:v>咖啡</c:v>
                </c:pt>
                <c:pt idx="7">
                  <c:v>可可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十字花科乾豆類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亞亮生技股份有限公司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2／原體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62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