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6F42C1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原體製字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79</c:v>
                </c:pt>
                <c:pt idx="1">
                  <c:v>18</c:v>
                </c:pt>
                <c:pt idx="2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達特南 20 % SG</c:v>
                </c:pt>
                <c:pt idx="1">
                  <c:v>達滅芬 50 % WP</c:v>
                </c:pt>
                <c:pt idx="2">
                  <c:v>賽速安 25 % SG</c:v>
                </c:pt>
                <c:pt idx="3">
                  <c:v>賽果培 40.4 % SC</c:v>
                </c:pt>
                <c:pt idx="4">
                  <c:v>鋅錳乃浦 80 % WP</c:v>
                </c:pt>
                <c:pt idx="5">
                  <c:v>鋅錳乃浦 33 % SC</c:v>
                </c:pt>
                <c:pt idx="6">
                  <c:v>百克敏 23.6 % EC</c:v>
                </c:pt>
                <c:pt idx="7">
                  <c:v>毆殺松 75 % SP</c:v>
                </c:pt>
                <c:pt idx="8">
                  <c:v>嘉賜黴素 10 % SG</c:v>
                </c:pt>
                <c:pt idx="9">
                  <c:v>嘉賜黴素 5 % SL</c:v>
                </c:pt>
                <c:pt idx="10">
                  <c:v>嘉賜黴素 5 % WP</c:v>
                </c:pt>
                <c:pt idx="11">
                  <c:v>剋安勃 18.4 %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金針</c:v>
                </c:pt>
                <c:pt idx="1">
                  <c:v>茄科果菜類</c:v>
                </c:pt>
                <c:pt idx="2">
                  <c:v>檬果</c:v>
                </c:pt>
                <c:pt idx="3">
                  <c:v>蔥科小葉菜類</c:v>
                </c:pt>
                <c:pt idx="4">
                  <c:v>瓜菜類</c:v>
                </c:pt>
                <c:pt idx="5">
                  <c:v>十字花科小葉菜類</c:v>
                </c:pt>
                <c:pt idx="6">
                  <c:v>十字花科包葉菜類</c:v>
                </c:pt>
                <c:pt idx="7">
                  <c:v>葡萄</c:v>
                </c:pt>
                <c:pt idx="8">
                  <c:v>草莓</c:v>
                </c:pt>
                <c:pt idx="9">
                  <c:v>水稻</c:v>
                </c:pt>
                <c:pt idx="10">
                  <c:v>瓜果類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</c:v>
                </c:pt>
                <c:pt idx="1">
                  <c:v>26</c:v>
                </c:pt>
                <c:pt idx="2">
                  <c:v>26</c:v>
                </c:pt>
                <c:pt idx="3">
                  <c:v>27</c:v>
                </c:pt>
                <c:pt idx="4">
                  <c:v>29</c:v>
                </c:pt>
                <c:pt idx="5">
                  <c:v>29</c:v>
                </c:pt>
                <c:pt idx="6">
                  <c:v>29</c:v>
                </c:pt>
                <c:pt idx="7">
                  <c:v>30</c:v>
                </c:pt>
                <c:pt idx="8">
                  <c:v>33</c:v>
                </c:pt>
                <c:pt idx="9">
                  <c:v>34</c:v>
                </c:pt>
                <c:pt idx="10">
                  <c:v>36</c:v>
                </c:pt>
                <c:pt idx="11">
                  <c:v>38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嘉農企業股份有限公司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144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97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79／進字證 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84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83／原體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232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7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3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農藥製05560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高鉄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農藥製06742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強發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農藥製06765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速安心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真正夠力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上鼎讚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238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農藥製06846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賽果培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粉蝨散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農藥進02580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