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cat>
            <c:strRef>
              <c:f>Sheet1!$A$2:$A$2</c:f>
              <c:strCache>
                <c:ptCount val="1"/>
                <c:pt idx="0">
                  <c:v>成品製字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131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亞賜圃 40 % EC</c:v>
                </c:pt>
                <c:pt idx="1">
                  <c:v>賜派滅 100 g/L 10%…</c:v>
                </c:pt>
                <c:pt idx="2">
                  <c:v>賜派滅 150 g/L 15%…</c:v>
                </c:pt>
                <c:pt idx="3">
                  <c:v>賽洛安勃 150 g/L 15…</c:v>
                </c:pt>
                <c:pt idx="4">
                  <c:v>丁基加保扶 48.34 % EW</c:v>
                </c:pt>
                <c:pt idx="5">
                  <c:v>剋安勃 18.4 % SC</c:v>
                </c:pt>
                <c:pt idx="6">
                  <c:v>賽速安勃 300 g/L 30…</c:v>
                </c:pt>
                <c:pt idx="7">
                  <c:v>阿巴安勃 63 g/L 6.3…</c:v>
                </c:pt>
                <c:pt idx="8">
                  <c:v>本達亞喜芬 37 % SL</c:v>
                </c:pt>
                <c:pt idx="9">
                  <c:v>賜滅芬 240 g/L 24%…</c:v>
                </c:pt>
                <c:pt idx="10">
                  <c:v>亞喜芬 20.1 % SL</c:v>
                </c:pt>
                <c:pt idx="11">
                  <c:v>脫芬瑞 15 % SC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番茄</c:v>
                </c:pt>
                <c:pt idx="1">
                  <c:v>大豆</c:v>
                </c:pt>
                <c:pt idx="2">
                  <c:v>葡萄</c:v>
                </c:pt>
                <c:pt idx="3">
                  <c:v>茶</c:v>
                </c:pt>
                <c:pt idx="4">
                  <c:v>瓜菜類</c:v>
                </c:pt>
                <c:pt idx="5">
                  <c:v>草莓</c:v>
                </c:pt>
                <c:pt idx="6">
                  <c:v>檬果</c:v>
                </c:pt>
                <c:pt idx="7">
                  <c:v>十字花科小葉菜類</c:v>
                </c:pt>
                <c:pt idx="8">
                  <c:v>十字花科包葉菜類</c:v>
                </c:pt>
                <c:pt idx="9">
                  <c:v>瓜果類</c:v>
                </c:pt>
                <c:pt idx="10">
                  <c:v>水稻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37</c:v>
                </c:pt>
                <c:pt idx="1">
                  <c:v>38</c:v>
                </c:pt>
                <c:pt idx="2">
                  <c:v>39</c:v>
                </c:pt>
                <c:pt idx="3">
                  <c:v>39</c:v>
                </c:pt>
                <c:pt idx="4">
                  <c:v>42</c:v>
                </c:pt>
                <c:pt idx="5">
                  <c:v>43</c:v>
                </c:pt>
                <c:pt idx="6">
                  <c:v>47</c:v>
                </c:pt>
                <c:pt idx="7">
                  <c:v>51</c:v>
                </c:pt>
                <c:pt idx="8">
                  <c:v>52</c:v>
                </c:pt>
                <c:pt idx="9">
                  <c:v>54</c:v>
                </c:pt>
                <c:pt idx="10">
                  <c:v>54</c:v>
                </c:pt>
                <c:pt idx="11">
                  <c:v>54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好速化學股份有限公司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155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131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131／進字證 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131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131／原體 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251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10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5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4224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農藥製04814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丁基加保扶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好速年丹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115/10/26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農藥製04813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丁基加保扶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好速新丹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115/10/26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農藥製03900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好枝春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62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農藥製06754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美氟綜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好頭家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116/01/23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118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農藥製06769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總好速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116/03/03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157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農藥製06834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好果兒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116/06/22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268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農藥製06185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聚乙醛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螺賴拔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116/07/05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281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農藥製06848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葉綠速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116/07/17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293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農藥製06868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巴克素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好擋頭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116/08/10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317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農藥製06198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亞托待克利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寶馬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116/09/04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342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