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國際技術社股份有限公司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3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0／原體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615184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615184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615184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