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成品製字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124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耐克螺 70 % WP</c:v>
                </c:pt>
                <c:pt idx="1">
                  <c:v>芬普尼 0.3 % GR</c:v>
                </c:pt>
                <c:pt idx="2">
                  <c:v>汰芬隆 25 % SC</c:v>
                </c:pt>
                <c:pt idx="3">
                  <c:v>撲滅寧 50 % WP</c:v>
                </c:pt>
                <c:pt idx="4">
                  <c:v>左固殺草 10 % SL</c:v>
                </c:pt>
                <c:pt idx="5">
                  <c:v>嘉賜銅 81.3 % WP</c:v>
                </c:pt>
                <c:pt idx="6">
                  <c:v>丁基加保扶 48.34 % EW</c:v>
                </c:pt>
                <c:pt idx="7">
                  <c:v>平速爛 2.7 % OD</c:v>
                </c:pt>
                <c:pt idx="8">
                  <c:v>巴克素 23 % SC</c:v>
                </c:pt>
                <c:pt idx="9">
                  <c:v>依得利 25 % EC</c:v>
                </c:pt>
                <c:pt idx="10">
                  <c:v>達特南 20 % SG</c:v>
                </c:pt>
                <c:pt idx="11">
                  <c:v>依得利 35 %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梨</c:v>
                </c:pt>
                <c:pt idx="1">
                  <c:v>葡萄</c:v>
                </c:pt>
                <c:pt idx="2">
                  <c:v>番茄</c:v>
                </c:pt>
                <c:pt idx="3">
                  <c:v>香蕉</c:v>
                </c:pt>
                <c:pt idx="4">
                  <c:v>草莓</c:v>
                </c:pt>
                <c:pt idx="5">
                  <c:v>檬果</c:v>
                </c:pt>
                <c:pt idx="6">
                  <c:v>十字花科小葉菜類</c:v>
                </c:pt>
                <c:pt idx="7">
                  <c:v>十字花科包葉菜類</c:v>
                </c:pt>
                <c:pt idx="8">
                  <c:v>茶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34</c:v>
                </c:pt>
                <c:pt idx="1">
                  <c:v>35</c:v>
                </c:pt>
                <c:pt idx="2">
                  <c:v>35</c:v>
                </c:pt>
                <c:pt idx="3">
                  <c:v>36</c:v>
                </c:pt>
                <c:pt idx="4">
                  <c:v>39</c:v>
                </c:pt>
                <c:pt idx="5">
                  <c:v>39</c:v>
                </c:pt>
                <c:pt idx="6">
                  <c:v>40</c:v>
                </c:pt>
                <c:pt idx="7">
                  <c:v>40</c:v>
                </c:pt>
                <c:pt idx="8">
                  <c:v>41</c:v>
                </c:pt>
                <c:pt idx="9">
                  <c:v>47</c:v>
                </c:pt>
                <c:pt idx="10">
                  <c:v>55</c:v>
                </c:pt>
                <c:pt idx="11">
                  <c:v>55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瑞芳植物保護股份有限公司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151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124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124／進字證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124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124／原體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6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608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防蟎役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農藥製03353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丙基喜樂松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農藥製03352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賽達松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菜嘸蟲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農藥製03351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92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農藥製04351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跳蟲淨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農藥製05576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合賽多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蟎乾淨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快快殺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236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農藥製05598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尚猛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116/08/21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農藥製06879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水淹秧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農藥製06878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瑞恐鏘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116/08/24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農藥製06202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萬事興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