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亞滅培 20 % SP</c:v>
                </c:pt>
                <c:pt idx="1">
                  <c:v>達滅芬 50 % WP</c:v>
                </c:pt>
                <c:pt idx="2">
                  <c:v>益達胺 18.2 % SC</c:v>
                </c:pt>
                <c:pt idx="3">
                  <c:v>第滅寧 2.4 % SC</c:v>
                </c:pt>
                <c:pt idx="4">
                  <c:v>嘉賜黴素 3 % UL</c:v>
                </c:pt>
                <c:pt idx="5">
                  <c:v>待克利 24.9 % SC</c:v>
                </c:pt>
                <c:pt idx="6">
                  <c:v>百利普芬 11 % EC</c:v>
                </c:pt>
                <c:pt idx="7">
                  <c:v>百克敏 23.6 % EC</c:v>
                </c:pt>
                <c:pt idx="8">
                  <c:v>施得圃 34 % EC</c:v>
                </c:pt>
                <c:pt idx="9">
                  <c:v>克凡派 10 % SC</c:v>
                </c:pt>
                <c:pt idx="10">
                  <c:v>平速爛 2.7 % OD</c:v>
                </c:pt>
                <c:pt idx="11">
                  <c:v>賽洛寧 2.8 %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檬果</c:v>
                </c:pt>
                <c:pt idx="1">
                  <c:v>十字花科根菜類</c:v>
                </c:pt>
                <c:pt idx="2">
                  <c:v>金針</c:v>
                </c:pt>
                <c:pt idx="3">
                  <c:v>蘭科作物</c:v>
                </c:pt>
                <c:pt idx="4">
                  <c:v>茶</c:v>
                </c:pt>
                <c:pt idx="5">
                  <c:v>瓜果類</c:v>
                </c:pt>
                <c:pt idx="6">
                  <c:v>菊</c:v>
                </c:pt>
                <c:pt idx="7">
                  <c:v>草莓</c:v>
                </c:pt>
                <c:pt idx="8">
                  <c:v>水稻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18</c:v>
                </c:pt>
                <c:pt idx="2">
                  <c:v>19</c:v>
                </c:pt>
                <c:pt idx="3">
                  <c:v>19</c:v>
                </c:pt>
                <c:pt idx="4">
                  <c:v>19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23</c:v>
                </c:pt>
                <c:pt idx="9">
                  <c:v>24</c:v>
                </c:pt>
                <c:pt idx="10">
                  <c:v>24</c:v>
                </c:pt>
                <c:pt idx="11">
                  <c:v>28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台灣正豐植保股份有限公司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77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47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47／進字證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47／原體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233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3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三效能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農藥製06152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鐵狀元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農藥製06157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紋枯淨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