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cat>
            <c:strRef>
              <c:f>Sheet1!$A$2:$A$2</c:f>
              <c:strCache>
                <c:ptCount val="1"/>
                <c:pt idx="0">
                  <c:v>成品製字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賽洛寧 2.8 % SC</c:v>
                </c:pt>
                <c:pt idx="1">
                  <c:v>亞賜圃 40 % EC</c:v>
                </c:pt>
                <c:pt idx="2">
                  <c:v>依普同 23.7 % SC</c:v>
                </c:pt>
                <c:pt idx="3">
                  <c:v>嘉賜黴素 5 % SL</c:v>
                </c:pt>
                <c:pt idx="4">
                  <c:v>嘉賜黴素 10 % SG</c:v>
                </c:pt>
                <c:pt idx="5">
                  <c:v>達有龍 40 % SC</c:v>
                </c:pt>
                <c:pt idx="6">
                  <c:v>丁基賽伏草 10 % EC</c:v>
                </c:pt>
                <c:pt idx="7">
                  <c:v>因滅汀 5 % SC</c:v>
                </c:pt>
                <c:pt idx="8">
                  <c:v>復祿芬 23.5 % EC</c:v>
                </c:pt>
                <c:pt idx="9">
                  <c:v>三氟敏 500 g/L 50%…</c:v>
                </c:pt>
                <c:pt idx="10">
                  <c:v>百利普芬 11 % SC</c:v>
                </c:pt>
                <c:pt idx="11">
                  <c:v>賽座滅 9.4 % SC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番石榴</c:v>
                </c:pt>
                <c:pt idx="1">
                  <c:v>番茄</c:v>
                </c:pt>
                <c:pt idx="2">
                  <c:v>檬果</c:v>
                </c:pt>
                <c:pt idx="3">
                  <c:v>葡萄</c:v>
                </c:pt>
                <c:pt idx="4">
                  <c:v>茶</c:v>
                </c:pt>
                <c:pt idx="5">
                  <c:v>大豆</c:v>
                </c:pt>
                <c:pt idx="6">
                  <c:v>十字花科小葉菜類</c:v>
                </c:pt>
                <c:pt idx="7">
                  <c:v>十字花科包葉菜類</c:v>
                </c:pt>
                <c:pt idx="8">
                  <c:v>草莓</c:v>
                </c:pt>
                <c:pt idx="9">
                  <c:v>瓜果類</c:v>
                </c:pt>
                <c:pt idx="10">
                  <c:v>柑桔類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29</c:v>
                </c:pt>
                <c:pt idx="1">
                  <c:v>31</c:v>
                </c:pt>
                <c:pt idx="2">
                  <c:v>32</c:v>
                </c:pt>
                <c:pt idx="3">
                  <c:v>33</c:v>
                </c:pt>
                <c:pt idx="4">
                  <c:v>33</c:v>
                </c:pt>
                <c:pt idx="5">
                  <c:v>33</c:v>
                </c:pt>
                <c:pt idx="6">
                  <c:v>33</c:v>
                </c:pt>
                <c:pt idx="7">
                  <c:v>33</c:v>
                </c:pt>
                <c:pt idx="8">
                  <c:v>35</c:v>
                </c:pt>
                <c:pt idx="9">
                  <c:v>37</c:v>
                </c:pt>
                <c:pt idx="10">
                  <c:v>41</c:v>
                </c:pt>
                <c:pt idx="11">
                  <c:v>48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華夏科學農化股份有限公司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106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95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95／進字證 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95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95／原體 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243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12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5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4837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農藥製06121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嘉賜黴素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珠馬嘉賜黴素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115/11/06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40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農藥製06124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四氯異苯腈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除菌靈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115/11/28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62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農藥製06123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賓磅叫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62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農藥製06138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因滅汀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除菜蟲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116/01/08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103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農藥製06153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依芬寧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特南剋蝨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116/02/21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147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農藥製06167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滅紋精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116/05/10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225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克凡派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眞澎派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116/05/22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237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農藥製06176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丁基拉草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尚好除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116/06/04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250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農藥製06179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依芬寧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剋青螟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116/06/14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260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農藥製06187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賓克隆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116/07/05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281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農藥製06204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穗樂樂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116/09/12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350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農藥製06209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天王精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116/09/20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358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