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必芬蟎 43.2 % SC</c:v>
                </c:pt>
                <c:pt idx="1">
                  <c:v>聚乙醛 80 % WP</c:v>
                </c:pt>
                <c:pt idx="2">
                  <c:v>賜諾殺 11.6 % SC</c:v>
                </c:pt>
                <c:pt idx="3">
                  <c:v>嘉賜黴素 2 % SL</c:v>
                </c:pt>
                <c:pt idx="4">
                  <c:v>賽座滅 9.4 % SC</c:v>
                </c:pt>
                <c:pt idx="5">
                  <c:v>賜派滅 100 g/L 10%…</c:v>
                </c:pt>
                <c:pt idx="6">
                  <c:v>益收生長素 39.5 % SL</c:v>
                </c:pt>
                <c:pt idx="7">
                  <c:v>氫氧化銅 77 % WG</c:v>
                </c:pt>
                <c:pt idx="8">
                  <c:v>嘉賜銅 81.3 % WP</c:v>
                </c:pt>
                <c:pt idx="9">
                  <c:v>依普同 23.7 % SC</c:v>
                </c:pt>
                <c:pt idx="10">
                  <c:v>賽普護汰寧 62.5 % WG</c:v>
                </c:pt>
                <c:pt idx="11">
                  <c:v>依殺蟎 10 %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茶</c:v>
                </c:pt>
                <c:pt idx="1">
                  <c:v>番石榴</c:v>
                </c:pt>
                <c:pt idx="2">
                  <c:v>甜椒</c:v>
                </c:pt>
                <c:pt idx="3">
                  <c:v>柿</c:v>
                </c:pt>
                <c:pt idx="4">
                  <c:v>木瓜</c:v>
                </c:pt>
                <c:pt idx="5">
                  <c:v>瓜菜類</c:v>
                </c:pt>
                <c:pt idx="6">
                  <c:v>檬果</c:v>
                </c:pt>
                <c:pt idx="7">
                  <c:v>番茄</c:v>
                </c:pt>
                <c:pt idx="8">
                  <c:v>柑桔類</c:v>
                </c:pt>
                <c:pt idx="9">
                  <c:v>葡萄</c:v>
                </c:pt>
                <c:pt idx="10">
                  <c:v>瓜果類</c:v>
                </c:pt>
                <c:pt idx="11">
                  <c:v>草莓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  <c:pt idx="4">
                  <c:v>17</c:v>
                </c:pt>
                <c:pt idx="5">
                  <c:v>19</c:v>
                </c:pt>
                <c:pt idx="6">
                  <c:v>21</c:v>
                </c:pt>
                <c:pt idx="7">
                  <c:v>23</c:v>
                </c:pt>
                <c:pt idx="8">
                  <c:v>23</c:v>
                </c:pt>
                <c:pt idx="9">
                  <c:v>24</c:v>
                </c:pt>
                <c:pt idx="10">
                  <c:v>24</c:v>
                </c:pt>
                <c:pt idx="11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優必樂有限公司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60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50／原體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217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甲基鋅乃浦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安心多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農藥進03266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科研-總殺菌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嘸看草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英國－金吓帕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蟲ㄟ死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死勁離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農藥原進01324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粉佳人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蛋蛋滅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農藥進02598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戰蟲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