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華隆化學股份有限公司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16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0／原體 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0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615184"/>
            <a:ext cx="1109441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此項目無資料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615184"/>
            <a:ext cx="1109441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此項目無資料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615184"/>
            <a:ext cx="1109441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此項目無資料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