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cat>
            <c:strRef>
              <c:f>Sheet1!$A$2:$A$2</c:f>
              <c:strCache>
                <c:ptCount val="1"/>
                <c:pt idx="0">
                  <c:v>成品進字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細胞分裂素 0.01 % SL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葡萄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寶成貿易股份有限公司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1／原體 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0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