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成品進字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多保鏈黴素 68.8 % WP</c:v>
                </c:pt>
                <c:pt idx="1">
                  <c:v>氫氧化銅 77 % WG</c:v>
                </c:pt>
                <c:pt idx="2">
                  <c:v>西殺草 20 % EC</c:v>
                </c:pt>
                <c:pt idx="3">
                  <c:v>賽福座 30 % WP</c:v>
                </c:pt>
                <c:pt idx="4">
                  <c:v>合賽多 10 % WP</c:v>
                </c:pt>
                <c:pt idx="5">
                  <c:v>四氯異苯腈 40 % SC</c:v>
                </c:pt>
                <c:pt idx="6">
                  <c:v>免扶克 25 % WP</c:v>
                </c:pt>
                <c:pt idx="7">
                  <c:v>甲基多保淨 40 % SC</c:v>
                </c:pt>
                <c:pt idx="8">
                  <c:v>得芬諾 19.7 % SC</c:v>
                </c:pt>
                <c:pt idx="9">
                  <c:v>甲基多保淨 3 % GS</c:v>
                </c:pt>
                <c:pt idx="10">
                  <c:v>勃激素A3 20 % TB</c:v>
                </c:pt>
                <c:pt idx="11">
                  <c:v>氫氧化銅 37.5 %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瓜果類</c:v>
                </c:pt>
                <c:pt idx="1">
                  <c:v>水稻</c:v>
                </c:pt>
                <c:pt idx="2">
                  <c:v>大豆</c:v>
                </c:pt>
                <c:pt idx="3">
                  <c:v>蔥科小葉菜類</c:v>
                </c:pt>
                <c:pt idx="4">
                  <c:v>草莓</c:v>
                </c:pt>
                <c:pt idx="5">
                  <c:v>胡麻</c:v>
                </c:pt>
                <c:pt idx="6">
                  <c:v>瓜菜類</c:v>
                </c:pt>
                <c:pt idx="7">
                  <c:v>葡萄</c:v>
                </c:pt>
                <c:pt idx="8">
                  <c:v>菊</c:v>
                </c:pt>
                <c:pt idx="9">
                  <c:v>番茄</c:v>
                </c:pt>
                <c:pt idx="10">
                  <c:v>桃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6</c:v>
                </c:pt>
                <c:pt idx="11">
                  <c:v>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瑞繐股份有限公司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21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16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16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16／原體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111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0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