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番茄生長素 0.15 % SL</c:v>
                </c:pt>
                <c:pt idx="1">
                  <c:v>移植生長素 0.02 % DP</c:v>
                </c:pt>
                <c:pt idx="2">
                  <c:v>移植生長素 0.4 % DP</c:v>
                </c:pt>
                <c:pt idx="3">
                  <c:v>二、四－地 80 % SP</c:v>
                </c:pt>
                <c:pt idx="4">
                  <c:v>福賽絕 10 % GR</c:v>
                </c:pt>
                <c:pt idx="5">
                  <c:v>福賽絕 15 % EC</c:v>
                </c:pt>
                <c:pt idx="6">
                  <c:v>扶吉胺 39.5 % SC</c:v>
                </c:pt>
                <c:pt idx="7">
                  <c:v>伏速隆 10 % WP</c:v>
                </c:pt>
                <c:pt idx="8">
                  <c:v>賽座滅 9.4 % SC</c:v>
                </c:pt>
                <c:pt idx="9">
                  <c:v>伏速隆 25 % WG</c:v>
                </c:pt>
                <c:pt idx="10">
                  <c:v>氟尼胺 10 % WG</c:v>
                </c:pt>
                <c:pt idx="11">
                  <c:v>派芬農 26.8 %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夏南瓜</c:v>
                </c:pt>
                <c:pt idx="1">
                  <c:v>南瓜</c:v>
                </c:pt>
                <c:pt idx="2">
                  <c:v>冬瓜</c:v>
                </c:pt>
                <c:pt idx="3">
                  <c:v>胡瓜</c:v>
                </c:pt>
                <c:pt idx="4">
                  <c:v>百香果</c:v>
                </c:pt>
                <c:pt idx="5">
                  <c:v>番石榴</c:v>
                </c:pt>
                <c:pt idx="6">
                  <c:v>水稻</c:v>
                </c:pt>
                <c:pt idx="7">
                  <c:v>香瓜</c:v>
                </c:pt>
                <c:pt idx="8">
                  <c:v>西瓜</c:v>
                </c:pt>
                <c:pt idx="9">
                  <c:v>葡萄</c:v>
                </c:pt>
                <c:pt idx="10">
                  <c:v>洋香瓜</c:v>
                </c:pt>
                <c:pt idx="11">
                  <c:v>番茄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台灣石原產業股份有限公司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12／原體 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86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