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226</c:v>
                </c:pt>
                <c:pt idx="1">
                  <c:v>95</c:v>
                </c:pt>
                <c:pt idx="2">
                  <c:v>91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二、四－地 80 % SP</c:v>
                </c:pt>
                <c:pt idx="1">
                  <c:v>四氯右滅達樂 44%w/v SC</c:v>
                </c:pt>
                <c:pt idx="2">
                  <c:v>銅右滅達樂 71.6 % WP</c:v>
                </c:pt>
                <c:pt idx="3">
                  <c:v>布芬第滅寧 11.78 % SC</c:v>
                </c:pt>
                <c:pt idx="4">
                  <c:v>第滅達胺 37 % SC</c:v>
                </c:pt>
                <c:pt idx="5">
                  <c:v>貝芬菲克利 34.5 % SC</c:v>
                </c:pt>
                <c:pt idx="6">
                  <c:v>貝芬待克利 17.8 % SC</c:v>
                </c:pt>
                <c:pt idx="7">
                  <c:v>貝芬菲克利 34.5 % WP</c:v>
                </c:pt>
                <c:pt idx="8">
                  <c:v>快克草 22 % SC</c:v>
                </c:pt>
                <c:pt idx="9">
                  <c:v>愛殺松 46.5 % EW</c:v>
                </c:pt>
                <c:pt idx="10">
                  <c:v>百利普芬 11 % SC</c:v>
                </c:pt>
                <c:pt idx="11">
                  <c:v>達滅克絕 35 %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蓮霧</c:v>
                </c:pt>
                <c:pt idx="1">
                  <c:v>蔥科小葉菜類</c:v>
                </c:pt>
                <c:pt idx="2">
                  <c:v>茶</c:v>
                </c:pt>
                <c:pt idx="3">
                  <c:v>檬果</c:v>
                </c:pt>
                <c:pt idx="4">
                  <c:v>瓜菜類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草莓</c:v>
                </c:pt>
                <c:pt idx="8">
                  <c:v>葡萄</c:v>
                </c:pt>
                <c:pt idx="9">
                  <c:v>柑桔類</c:v>
                </c:pt>
                <c:pt idx="10">
                  <c:v>瓜果類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53</c:v>
                </c:pt>
                <c:pt idx="1">
                  <c:v>56</c:v>
                </c:pt>
                <c:pt idx="2">
                  <c:v>56</c:v>
                </c:pt>
                <c:pt idx="3">
                  <c:v>61</c:v>
                </c:pt>
                <c:pt idx="4">
                  <c:v>68</c:v>
                </c:pt>
                <c:pt idx="5">
                  <c:v>68</c:v>
                </c:pt>
                <c:pt idx="6">
                  <c:v>69</c:v>
                </c:pt>
                <c:pt idx="7">
                  <c:v>70</c:v>
                </c:pt>
                <c:pt idx="8">
                  <c:v>71</c:v>
                </c:pt>
                <c:pt idx="9">
                  <c:v>80</c:v>
                </c:pt>
                <c:pt idx="10">
                  <c:v>86</c:v>
                </c:pt>
                <c:pt idx="11">
                  <c:v>86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日農科技股份有限公司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420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226／進字證 95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319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233／原體 86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256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63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平速爛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平速爛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新喜樂稻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稗好治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永長欣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金富利旺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