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液化澱粉芽孢桿菌PMB01 1…</c:v>
                </c:pt>
                <c:pt idx="1">
                  <c:v>液化澱粉芽孢桿菌PMB01 1…</c:v>
                </c:pt>
                <c:pt idx="2">
                  <c:v>液化澱粉芽孢桿菌PMB01 1…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嘉農企業股份有限公司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十字花科包葉菜類</c:v>
                </c:pt>
                <c:pt idx="1">
                  <c:v>十字花科乾豆類</c:v>
                </c:pt>
                <c:pt idx="2">
                  <c:v>西瓜</c:v>
                </c:pt>
                <c:pt idx="3">
                  <c:v>胡瓜</c:v>
                </c:pt>
                <c:pt idx="4">
                  <c:v>蘿蔔</c:v>
                </c:pt>
                <c:pt idx="5">
                  <c:v>蔬菜</c:v>
                </c:pt>
                <c:pt idx="6">
                  <c:v>茄科根菜類</c:v>
                </c:pt>
                <c:pt idx="7">
                  <c:v>茄科果菜類</c:v>
                </c:pt>
                <c:pt idx="8">
                  <c:v>茄科小葉菜類</c:v>
                </c:pt>
                <c:pt idx="9">
                  <c:v>花木</c:v>
                </c:pt>
                <c:pt idx="10">
                  <c:v>絲瓜</c:v>
                </c:pt>
                <c:pt idx="11">
                  <c:v>瓜果類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歐索林酸</c:v>
                </c:pt>
                <c:pt idx="1">
                  <c:v>貝萊斯芽孢桿菌BF</c:v>
                </c:pt>
                <c:pt idx="2">
                  <c:v>液化澱粉芽孢桿菌Tcba05</c:v>
                </c:pt>
                <c:pt idx="3">
                  <c:v>維利黴素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3</c:v>
                </c:pt>
                <c:pt idx="2">
                  <c:v>1</c:v>
                </c:pt>
                <c:pt idx="3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液化澱粉芽孢桿菌PMB01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14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14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維利黴素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歐索林酸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