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賓得克利 25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華夏科學農化股份有限公司</c:v>
                </c:pt>
                <c:pt idx="1">
                  <c:v>臺聯實業股份有限公司</c:v>
                </c:pt>
                <c:pt idx="2">
                  <c:v>聯利農業科技股份有限公司</c:v>
                </c:pt>
                <c:pt idx="3">
                  <c:v>日農科技股份有限公司</c:v>
                </c:pt>
                <c:pt idx="4">
                  <c:v>惠光股份有限公司</c:v>
                </c:pt>
                <c:pt idx="5">
                  <c:v>安旺特股份有限公司</c:v>
                </c:pt>
                <c:pt idx="6">
                  <c:v>大成化學工業股份有限公司</c:v>
                </c:pt>
                <c:pt idx="7">
                  <c:v>國豐化學工業股份有限公司</c:v>
                </c:pt>
                <c:pt idx="8">
                  <c:v>台農三和化工股份有限公司</c:v>
                </c:pt>
                <c:pt idx="9">
                  <c:v>利台化學工業股份有限公司</c:v>
                </c:pt>
                <c:pt idx="10">
                  <c:v>中華民國農會附設各級農會農化廠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瓜果類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平氟芬</c:v>
                </c:pt>
                <c:pt idx="1">
                  <c:v>依普氟殺</c:v>
                </c:pt>
                <c:pt idx="2">
                  <c:v>氟殺克敏</c:v>
                </c:pt>
                <c:pt idx="3">
                  <c:v>三氟派瑞</c:v>
                </c:pt>
                <c:pt idx="4">
                  <c:v>貝芬得</c:v>
                </c:pt>
                <c:pt idx="5">
                  <c:v>滅芬座</c:v>
                </c:pt>
                <c:pt idx="6">
                  <c:v>甲鋅保淨</c:v>
                </c:pt>
                <c:pt idx="7">
                  <c:v>枯草桿菌Y1336</c:v>
                </c:pt>
                <c:pt idx="8">
                  <c:v>貝芬待克利</c:v>
                </c:pt>
                <c:pt idx="9">
                  <c:v>蕈狀芽孢桿菌AGB01</c:v>
                </c:pt>
                <c:pt idx="10">
                  <c:v>賽氟菲克利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賓得克利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