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氟比來 97 (%)</c:v>
                </c:pt>
                <c:pt idx="1">
                  <c:v>氟比來 97.5 (%)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臺灣潤農有限公司</c:v>
                </c:pt>
                <c:pt idx="1">
                  <c:v>洽益化學股份有限公司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氟比來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0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0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2240280"/>
            <a:ext cx="1109441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6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此項目無資料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