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亞托敏 96.3 (%)</c:v>
                </c:pt>
                <c:pt idx="1">
                  <c:v>亞托敏 93 (%)</c:v>
                </c:pt>
                <c:pt idx="2">
                  <c:v>亞托敏 96.5 (%)</c:v>
                </c:pt>
                <c:pt idx="3">
                  <c:v>亞托敏 96 (%)</c:v>
                </c:pt>
                <c:pt idx="4">
                  <c:v>亞托敏 95 (%)</c:v>
                </c:pt>
                <c:pt idx="5">
                  <c:v>亞托敏 97 (%)</c:v>
                </c:pt>
                <c:pt idx="6">
                  <c:v>亞托敏 98 (%)</c:v>
                </c:pt>
                <c:pt idx="7">
                  <c:v>亞托敏 10 (%) SC</c:v>
                </c:pt>
                <c:pt idx="8">
                  <c:v>亞托敏 250 g/L (25…</c:v>
                </c:pt>
                <c:pt idx="9">
                  <c:v>亞托敏 50 (%) WG</c:v>
                </c:pt>
                <c:pt idx="10">
                  <c:v>亞托敏 23 (%) SC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  <c:pt idx="7">
                  <c:v>2</c:v>
                </c:pt>
                <c:pt idx="8">
                  <c:v>2</c:v>
                </c:pt>
                <c:pt idx="9">
                  <c:v>16</c:v>
                </c:pt>
                <c:pt idx="10">
                  <c:v>68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嘉農企業股份有限公司</c:v>
                </c:pt>
                <c:pt idx="1">
                  <c:v>嘉泰企業股份有限公司</c:v>
                </c:pt>
                <c:pt idx="2">
                  <c:v>台灣瑪斯德股份有限公司</c:v>
                </c:pt>
                <c:pt idx="3">
                  <c:v>興農股份有限公司</c:v>
                </c:pt>
                <c:pt idx="4">
                  <c:v>臺聯實業股份有限公司</c:v>
                </c:pt>
                <c:pt idx="5">
                  <c:v>日農科技股份有限公司</c:v>
                </c:pt>
                <c:pt idx="6">
                  <c:v>惠光股份有限公司</c:v>
                </c:pt>
                <c:pt idx="7">
                  <c:v>國豐化學工業股份有限公司</c:v>
                </c:pt>
                <c:pt idx="8">
                  <c:v>嘉濱貿易有限公司</c:v>
                </c:pt>
                <c:pt idx="9">
                  <c:v>台灣先正達股份有限公司</c:v>
                </c:pt>
                <c:pt idx="10">
                  <c:v>萬得發有限公司</c:v>
                </c:pt>
                <c:pt idx="11">
                  <c:v>美商雅柏生活科技有限公司臺灣分…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梨</c:v>
                </c:pt>
                <c:pt idx="1">
                  <c:v>柑桔類</c:v>
                </c:pt>
                <c:pt idx="2">
                  <c:v>木瓜</c:v>
                </c:pt>
                <c:pt idx="3">
                  <c:v>旋花科小葉菜類</c:v>
                </c:pt>
                <c:pt idx="4">
                  <c:v>豌豆</c:v>
                </c:pt>
                <c:pt idx="5">
                  <c:v>瓜果類</c:v>
                </c:pt>
                <c:pt idx="6">
                  <c:v>蔥科根菜類</c:v>
                </c:pt>
                <c:pt idx="7">
                  <c:v>蔥科小葉菜類</c:v>
                </c:pt>
                <c:pt idx="8">
                  <c:v>落花生</c:v>
                </c:pt>
                <c:pt idx="9">
                  <c:v>菊科小葉菜類</c:v>
                </c:pt>
                <c:pt idx="10">
                  <c:v>花木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10</c:v>
                </c:pt>
                <c:pt idx="5">
                  <c:v>10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甲鋅毆殺斯</c:v>
                </c:pt>
                <c:pt idx="1">
                  <c:v>枯草桿菌Y1336</c:v>
                </c:pt>
                <c:pt idx="2">
                  <c:v>鋅錳毆殺斯</c:v>
                </c:pt>
                <c:pt idx="3">
                  <c:v>福賽快得寧</c:v>
                </c:pt>
                <c:pt idx="4">
                  <c:v>快得滅達樂</c:v>
                </c:pt>
                <c:pt idx="5">
                  <c:v>鋅錳本達樂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亞托敏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40／進字證 48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