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艾維激素 15 (%) SP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台灣住友化學股份有限公司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鳳梨</c:v>
                </c:pt>
                <c:pt idx="1">
                  <c:v>桃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艾維激素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