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剋草同 37 (%)</c:v>
                </c:pt>
                <c:pt idx="1">
                  <c:v>剋草同 95 (%)</c:v>
                </c:pt>
                <c:pt idx="2">
                  <c:v>剋草同 90 (%)</c:v>
                </c:pt>
                <c:pt idx="3">
                  <c:v>剋草同 94 (%)</c:v>
                </c:pt>
                <c:pt idx="4">
                  <c:v>剋草同 13.2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11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臺灣潤農有限公司</c:v>
                </c:pt>
                <c:pt idx="1">
                  <c:v>高事達農化有限公司</c:v>
                </c:pt>
                <c:pt idx="2">
                  <c:v>洽益化學股份有限公司</c:v>
                </c:pt>
                <c:pt idx="3">
                  <c:v>松樹國際有限公司</c:v>
                </c:pt>
                <c:pt idx="4">
                  <c:v>好速化學股份有限公司</c:v>
                </c:pt>
                <c:pt idx="5">
                  <c:v>大成化學工業股份有限公司</c:v>
                </c:pt>
                <c:pt idx="6">
                  <c:v>大勝化學工業股份有限公司</c:v>
                </c:pt>
                <c:pt idx="7">
                  <c:v>臺聯實業股份有限公司</c:v>
                </c:pt>
                <c:pt idx="8">
                  <c:v>日農科技股份有限公司</c:v>
                </c:pt>
                <c:pt idx="9">
                  <c:v>惠光股份有限公司</c:v>
                </c:pt>
                <c:pt idx="10">
                  <c:v>國豐化學工業股份有限公司</c:v>
                </c:pt>
                <c:pt idx="11">
                  <c:v>台灣日產化工股份有限公司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落花生</c:v>
                </c:pt>
                <c:pt idx="1">
                  <c:v>大豆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復祿芬</c:v>
                </c:pt>
                <c:pt idx="1">
                  <c:v>本達亞喜芬</c:v>
                </c:pt>
                <c:pt idx="2">
                  <c:v>左旋莫多草</c:v>
                </c:pt>
                <c:pt idx="3">
                  <c:v>固殺草</c:v>
                </c:pt>
                <c:pt idx="4">
                  <c:v>可滅蹤</c:v>
                </c:pt>
                <c:pt idx="5">
                  <c:v>得殺草</c:v>
                </c:pt>
                <c:pt idx="6">
                  <c:v>快伏草</c:v>
                </c:pt>
                <c:pt idx="7">
                  <c:v>撻乃安</c:v>
                </c:pt>
                <c:pt idx="8">
                  <c:v>伏寄普</c:v>
                </c:pt>
                <c:pt idx="9">
                  <c:v>比達寧</c:v>
                </c:pt>
                <c:pt idx="10">
                  <c:v>佈殺丹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剋草同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佈殺丹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比達寧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伏寄普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撻乃安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快伏草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可滅蹤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左旋莫多草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本達亞喜芬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