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撲克拉 96 (%)</c:v>
                </c:pt>
                <c:pt idx="1">
                  <c:v>撲克拉 97 (%)</c:v>
                </c:pt>
                <c:pt idx="2">
                  <c:v>撲克拉 98 (%)</c:v>
                </c:pt>
                <c:pt idx="3">
                  <c:v>撲克拉錳 98 (%)</c:v>
                </c:pt>
                <c:pt idx="4">
                  <c:v>撲克拉 95 (%)</c:v>
                </c:pt>
                <c:pt idx="5">
                  <c:v>貝芬撲克拉 31.6 (%) …</c:v>
                </c:pt>
                <c:pt idx="6">
                  <c:v>撲克拉錳 50 (%) WP</c:v>
                </c:pt>
                <c:pt idx="7">
                  <c:v>撲克拉 25 (%) EC</c:v>
                </c:pt>
                <c:pt idx="8">
                  <c:v>撲克拉 25 (%) EW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14</c:v>
                </c:pt>
                <c:pt idx="7">
                  <c:v>22</c:v>
                </c:pt>
                <c:pt idx="8">
                  <c:v>25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正農化學股份有限公司</c:v>
                </c:pt>
                <c:pt idx="1">
                  <c:v>富農化學工業股份有限公司</c:v>
                </c:pt>
                <c:pt idx="2">
                  <c:v>合林企業有限公司</c:v>
                </c:pt>
                <c:pt idx="3">
                  <c:v>台灣富美實有限公司</c:v>
                </c:pt>
                <c:pt idx="4">
                  <c:v>利台化學工業股份有限公司</c:v>
                </c:pt>
                <c:pt idx="5">
                  <c:v>萬得發有限公司</c:v>
                </c:pt>
                <c:pt idx="6">
                  <c:v>聯利農業科技股份有限公司</c:v>
                </c:pt>
                <c:pt idx="7">
                  <c:v>大成化學工業股份有限公司</c:v>
                </c:pt>
                <c:pt idx="8">
                  <c:v>安旺特股份有限公司</c:v>
                </c:pt>
                <c:pt idx="9">
                  <c:v>日農科技股份有限公司</c:v>
                </c:pt>
                <c:pt idx="10">
                  <c:v>臺聯實業股份有限公司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7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洋菇</c:v>
                </c:pt>
                <c:pt idx="1">
                  <c:v>蓮霧</c:v>
                </c:pt>
                <c:pt idx="2">
                  <c:v>檬果</c:v>
                </c:pt>
                <c:pt idx="3">
                  <c:v>觀賞植物</c:v>
                </c:pt>
                <c:pt idx="4">
                  <c:v>水稻</c:v>
                </c:pt>
                <c:pt idx="5">
                  <c:v>唐菖蒲</c:v>
                </c:pt>
                <c:pt idx="6">
                  <c:v>輸入植物檢疫物</c:v>
                </c:pt>
                <c:pt idx="7">
                  <c:v>蘋果</c:v>
                </c:pt>
                <c:pt idx="8">
                  <c:v>柿</c:v>
                </c:pt>
                <c:pt idx="9">
                  <c:v>桃</c:v>
                </c:pt>
                <c:pt idx="10">
                  <c:v>葡萄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菲克利腐絕</c:v>
                </c:pt>
                <c:pt idx="2">
                  <c:v>甲鋅保淨</c:v>
                </c:pt>
                <c:pt idx="3">
                  <c:v>賽福保淨</c:v>
                </c:pt>
                <c:pt idx="4">
                  <c:v>保粒保淨</c:v>
                </c:pt>
                <c:pt idx="5">
                  <c:v>比芬諾</c:v>
                </c:pt>
                <c:pt idx="6">
                  <c:v>貝芬菲克利</c:v>
                </c:pt>
                <c:pt idx="7">
                  <c:v>賓得克利</c:v>
                </c:pt>
                <c:pt idx="8">
                  <c:v>得克芬胺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撲克拉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42／進字證 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