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稻得免速隆 7.19  (%)…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中華民國農會附設各級農會農化廠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普拉比拉芬</c:v>
                </c:pt>
                <c:pt idx="1">
                  <c:v>特酮草氟胺</c:v>
                </c:pt>
                <c:pt idx="2">
                  <c:v>免速普拉草</c:v>
                </c:pt>
                <c:pt idx="3">
                  <c:v>殺丹免速隆</c:v>
                </c:pt>
                <c:pt idx="4">
                  <c:v>滅芬免速隆</c:v>
                </c:pt>
                <c:pt idx="5">
                  <c:v>丁拉依速隆</c:v>
                </c:pt>
                <c:pt idx="6">
                  <c:v>免速隆</c:v>
                </c:pt>
                <c:pt idx="7">
                  <c:v>汰硫免速隆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稻得免速隆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特酮草氟胺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