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百滅寧 10 (%) EC</c:v>
                </c:pt>
                <c:pt idx="1">
                  <c:v>福多寧 15 (%) EC</c:v>
                </c:pt>
                <c:pt idx="2">
                  <c:v>福多寧 20 (%) SC</c:v>
                </c:pt>
                <c:pt idx="3">
                  <c:v>福多寧 50 (%) WP</c:v>
                </c:pt>
                <c:pt idx="4">
                  <c:v>四氯福多寧 48.9 (%) …</c:v>
                </c:pt>
                <c:pt idx="5">
                  <c:v>毆蟎多 57 (%) EC</c:v>
                </c:pt>
                <c:pt idx="6">
                  <c:v>加保利 50 (%) WP</c:v>
                </c:pt>
                <c:pt idx="7">
                  <c:v>多寧 65 (%) WP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龍燈生物科技股份有限公司</c:v>
                </c:pt>
                <c:pt idx="1">
                  <c:v>興農股份有限公司</c:v>
                </c:pt>
                <c:pt idx="2">
                  <c:v>洽益化學股份有限公司</c:v>
                </c:pt>
                <c:pt idx="3">
                  <c:v>世大農化工廠股份有限公司</c:v>
                </c:pt>
                <c:pt idx="4">
                  <c:v>日佳農葯股份有限公司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荔枝</c:v>
                </c:pt>
                <c:pt idx="1">
                  <c:v>胡麻</c:v>
                </c:pt>
                <c:pt idx="2">
                  <c:v>棉</c:v>
                </c:pt>
                <c:pt idx="3">
                  <c:v>大豆</c:v>
                </c:pt>
                <c:pt idx="4">
                  <c:v>蔥科根菜類</c:v>
                </c:pt>
                <c:pt idx="5">
                  <c:v>蔥科小葉菜類</c:v>
                </c:pt>
                <c:pt idx="6">
                  <c:v>十字花科根菜類</c:v>
                </c:pt>
                <c:pt idx="7">
                  <c:v>十字花科小葉菜類</c:v>
                </c:pt>
                <c:pt idx="8">
                  <c:v>十字花科包葉菜類</c:v>
                </c:pt>
                <c:pt idx="9">
                  <c:v>甘藷</c:v>
                </c:pt>
                <c:pt idx="10">
                  <c:v>茶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7</c:v>
                </c:pt>
                <c:pt idx="10">
                  <c:v>11</c:v>
                </c:pt>
                <c:pt idx="11">
                  <c:v>11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佈飛百滅寧</c:v>
                </c:pt>
                <c:pt idx="1">
                  <c:v>庫斯蘇力菌EG-2371</c:v>
                </c:pt>
                <c:pt idx="2">
                  <c:v>貝芬菲克利</c:v>
                </c:pt>
                <c:pt idx="3">
                  <c:v>枯草桿菌Y1336</c:v>
                </c:pt>
                <c:pt idx="4">
                  <c:v>賓得克利</c:v>
                </c:pt>
                <c:pt idx="5">
                  <c:v>庫斯蘇力菌E-911</c:v>
                </c:pt>
                <c:pt idx="6">
                  <c:v>克凡洛寧</c:v>
                </c:pt>
                <c:pt idx="7">
                  <c:v>殺紋依得利</c:v>
                </c:pt>
                <c:pt idx="8">
                  <c:v>蕈狀芽孢桿菌AGB01</c:v>
                </c:pt>
                <c:pt idx="9">
                  <c:v>小菜蛾性費洛蒙</c:v>
                </c:pt>
                <c:pt idx="10">
                  <c:v>賽氟菲克利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9</c:v>
                </c:pt>
                <c:pt idx="6">
                  <c:v>6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多寧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49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殺紋依得利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