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得拉本 85 (%) SP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發順企業股份有限公司</c:v>
                </c:pt>
                <c:pt idx="1">
                  <c:v>特欣股份有限公司</c:v>
                </c:pt>
                <c:pt idx="2">
                  <c:v>利台化學工業股份有限公司</c:v>
                </c:pt>
                <c:pt idx="3">
                  <c:v>中華民國農會附設各級農會農化廠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新墾或閒地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得拉本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