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克凡洛寧 7.8  (%) SC</c:v>
                </c:pt>
                <c:pt idx="1">
                  <c:v>克凡洛寧 7.8 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臺聯實業股份有限公司</c:v>
                </c:pt>
                <c:pt idx="1">
                  <c:v>臺灣庵原農藥股份有限公司</c:v>
                </c:pt>
                <c:pt idx="2">
                  <c:v>正農化學股份有限公司</c:v>
                </c:pt>
                <c:pt idx="3">
                  <c:v>日農科技股份有限公司</c:v>
                </c:pt>
                <c:pt idx="4">
                  <c:v>安旺特股份有限公司</c:v>
                </c:pt>
                <c:pt idx="5">
                  <c:v>嘉泰企業股份有限公司</c:v>
                </c:pt>
                <c:pt idx="6">
                  <c:v>台灣日產化工股份有限公司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香瓜茄</c:v>
                </c:pt>
                <c:pt idx="1">
                  <c:v>辣椒</c:v>
                </c:pt>
                <c:pt idx="2">
                  <c:v>番茄</c:v>
                </c:pt>
                <c:pt idx="3">
                  <c:v>甜椒</c:v>
                </c:pt>
                <c:pt idx="4">
                  <c:v>樹番茄</c:v>
                </c:pt>
                <c:pt idx="5">
                  <c:v>枸杞</c:v>
                </c:pt>
                <c:pt idx="6">
                  <c:v>茄子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百滅寧</c:v>
                </c:pt>
                <c:pt idx="1">
                  <c:v>第滅寧</c:v>
                </c:pt>
                <c:pt idx="2">
                  <c:v>覆滅蟎</c:v>
                </c:pt>
                <c:pt idx="3">
                  <c:v>克凡派</c:v>
                </c:pt>
                <c:pt idx="4">
                  <c:v>畢芬寧</c:v>
                </c:pt>
                <c:pt idx="5">
                  <c:v>亞克瑞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1</c:v>
                </c:pt>
                <c:pt idx="2">
                  <c:v>6</c:v>
                </c:pt>
                <c:pt idx="3">
                  <c:v>7</c:v>
                </c:pt>
                <c:pt idx="4">
                  <c:v>6</c:v>
                </c:pt>
                <c:pt idx="5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克凡洛寧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17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覆滅蟎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