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滅芬草 95 (%)</c:v>
                </c:pt>
                <c:pt idx="1">
                  <c:v>滅芬草 85 (%)</c:v>
                </c:pt>
                <c:pt idx="2">
                  <c:v>滅芬草 70 (%) DT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台灣拜耳股份有限公司</c:v>
                </c:pt>
                <c:pt idx="1">
                  <c:v>台灣日產化工股份有限公司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丁拉依速隆</c:v>
                </c:pt>
                <c:pt idx="6">
                  <c:v>免速隆</c:v>
                </c:pt>
                <c:pt idx="7">
                  <c:v>汰硫免速隆</c:v>
                </c:pt>
                <c:pt idx="8">
                  <c:v>稻得免速隆</c:v>
                </c:pt>
                <c:pt idx="9">
                  <c:v>丁拉百速隆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