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乙基三奈素 116.4 g/L…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台灣先正達股份有限公司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百慕達草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乙基三奈素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