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賽芬胺 98 (%)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臺灣庵原農藥股份有限公司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賽芬胺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0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0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0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2240280"/>
            <a:ext cx="11094415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6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此項目無資料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