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氟速芬 480 g/L (48…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聯利農業科技股份有限公司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芫荽</c:v>
                </c:pt>
                <c:pt idx="1">
                  <c:v>結球萵苣</c:v>
                </c:pt>
                <c:pt idx="2">
                  <c:v>紅鳳菜</c:v>
                </c:pt>
                <c:pt idx="3">
                  <c:v>白鳳菜</c:v>
                </c:pt>
                <c:pt idx="4">
                  <c:v>甜菜</c:v>
                </c:pt>
                <c:pt idx="5">
                  <c:v>甘藷</c:v>
                </c:pt>
                <c:pt idx="6">
                  <c:v>瓜菜類</c:v>
                </c:pt>
                <c:pt idx="7">
                  <c:v>瓜果類</c:v>
                </c:pt>
                <c:pt idx="8">
                  <c:v>火鶴花</c:v>
                </c:pt>
                <c:pt idx="9">
                  <c:v>咸豐草</c:v>
                </c:pt>
                <c:pt idx="10">
                  <c:v>十字花科包葉菜類</c:v>
                </c:pt>
                <c:pt idx="11">
                  <c:v>不結球萵苣與半結球萵苣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普伏松</c:v>
                </c:pt>
                <c:pt idx="1">
                  <c:v>芬滅松</c:v>
                </c:pt>
                <c:pt idx="2">
                  <c:v>毆殺滅</c:v>
                </c:pt>
                <c:pt idx="3">
                  <c:v>托福松</c:v>
                </c:pt>
                <c:pt idx="4">
                  <c:v>氟派瑞</c:v>
                </c:pt>
                <c:pt idx="5">
                  <c:v>氟印淨</c:v>
                </c:pt>
                <c:pt idx="6">
                  <c:v>托福毆殺滅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氟速芬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487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托福毆殺滅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氟印淨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