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撲滅芬普寧 46.5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立農化學股份有限公司</c:v>
                </c:pt>
                <c:pt idx="1">
                  <c:v>台灣住友化學股份有限公司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花木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賽洛寧</c:v>
                </c:pt>
                <c:pt idx="1">
                  <c:v>克凡派</c:v>
                </c:pt>
                <c:pt idx="2">
                  <c:v>亞滅培</c:v>
                </c:pt>
                <c:pt idx="3">
                  <c:v>祿芬隆</c:v>
                </c:pt>
                <c:pt idx="4">
                  <c:v>因滅汀</c:v>
                </c:pt>
                <c:pt idx="5">
                  <c:v>美氟綜</c:v>
                </c:pt>
                <c:pt idx="6">
                  <c:v>賽速安勃</c:v>
                </c:pt>
                <c:pt idx="7">
                  <c:v>賽洛安勃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撲滅芬普寧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祿芬隆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