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三亞蟎 97 (%)</c:v>
                </c:pt>
                <c:pt idx="1">
                  <c:v>三亞蟎 98 (%)</c:v>
                </c:pt>
                <c:pt idx="2">
                  <c:v>布芬三亞蟎 20 (%) EC</c:v>
                </c:pt>
                <c:pt idx="3">
                  <c:v>三亞蟎 20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漢寶工業有限公司</c:v>
                </c:pt>
                <c:pt idx="1">
                  <c:v>洽益化學股份有限公司</c:v>
                </c:pt>
                <c:pt idx="2">
                  <c:v>正農化學股份有限公司</c:v>
                </c:pt>
                <c:pt idx="3">
                  <c:v>松樹國際有限公司</c:v>
                </c:pt>
                <c:pt idx="4">
                  <c:v>易利特開發有限公司</c:v>
                </c:pt>
                <c:pt idx="5">
                  <c:v>日佳農葯股份有限公司</c:v>
                </c:pt>
                <c:pt idx="6">
                  <c:v>恒欣股份有限公司</c:v>
                </c:pt>
                <c:pt idx="7">
                  <c:v>富農化學工業股份有限公司</c:v>
                </c:pt>
                <c:pt idx="8">
                  <c:v>嘉農企業股份有限公司</c:v>
                </c:pt>
                <c:pt idx="9">
                  <c:v>台農三和化工股份有限公司</c:v>
                </c:pt>
                <c:pt idx="10">
                  <c:v>世大農化工廠股份有限公司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蘭科作物</c:v>
                </c:pt>
                <c:pt idx="1">
                  <c:v>菊</c:v>
                </c:pt>
                <c:pt idx="2">
                  <c:v>梨</c:v>
                </c:pt>
                <c:pt idx="3">
                  <c:v>柑桔類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亞醌蟎</c:v>
                </c:pt>
                <c:pt idx="1">
                  <c:v>賽速安</c:v>
                </c:pt>
                <c:pt idx="2">
                  <c:v>百克敏</c:v>
                </c:pt>
                <c:pt idx="3">
                  <c:v>畢芬寧</c:v>
                </c:pt>
                <c:pt idx="4">
                  <c:v>賜派芬</c:v>
                </c:pt>
                <c:pt idx="5">
                  <c:v>賽芬蟎</c:v>
                </c:pt>
                <c:pt idx="6">
                  <c:v>汰芬隆</c:v>
                </c:pt>
                <c:pt idx="7">
                  <c:v>賜派滅</c:v>
                </c:pt>
                <c:pt idx="8">
                  <c:v>賜滅芬</c:v>
                </c:pt>
                <c:pt idx="9">
                  <c:v>賽派芬</c:v>
                </c:pt>
                <c:pt idx="10">
                  <c:v>陶斯松</c:v>
                </c:pt>
                <c:pt idx="11">
                  <c:v>亞克瑞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三亞蟎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