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丁拉芬諾 6.5  (%) GR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龍燈生物科技股份有限公司</c:v>
                </c:pt>
                <c:pt idx="1">
                  <c:v>億豐農化廠股份有限公司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特酮草氟胺</c:v>
                </c:pt>
                <c:pt idx="1">
                  <c:v>免速普拉草</c:v>
                </c:pt>
                <c:pt idx="2">
                  <c:v>殺丹免速隆</c:v>
                </c:pt>
                <c:pt idx="3">
                  <c:v>滅芬免速隆</c:v>
                </c:pt>
                <c:pt idx="4">
                  <c:v>丁拉依速隆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丁拉芬諾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