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甜菜夜蛾費洛蒙甲 87.5 (…</c:v>
                </c:pt>
                <c:pt idx="1">
                  <c:v>甜菜夜蛾費洛蒙 87.2 (%…</c:v>
                </c:pt>
                <c:pt idx="2">
                  <c:v>甜菜夜蛾費洛蒙 80.2 (%…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興農股份有限公司</c:v>
                </c:pt>
                <c:pt idx="1">
                  <c:v>中華民國農會附設各級農會農化廠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豆菜類</c:v>
                </c:pt>
                <c:pt idx="1">
                  <c:v>蔬菜</c:v>
                </c:pt>
                <c:pt idx="2">
                  <c:v>花木</c:v>
                </c:pt>
                <c:pt idx="3">
                  <c:v>瓜菜類</c:v>
                </c:pt>
                <c:pt idx="4">
                  <c:v>瓜果類</c:v>
                </c:pt>
                <c:pt idx="5">
                  <c:v>特用</c:v>
                </c:pt>
                <c:pt idx="6">
                  <c:v>根菜類</c:v>
                </c:pt>
                <c:pt idx="7">
                  <c:v>果菜類</c:v>
                </c:pt>
                <c:pt idx="8">
                  <c:v>果樹</c:v>
                </c:pt>
                <c:pt idx="9">
                  <c:v>小葉菜類</c:v>
                </c:pt>
                <c:pt idx="10">
                  <c:v>包葉菜類</c:v>
                </c:pt>
                <c:pt idx="11">
                  <c:v>乾豆類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甜菜夜蛾費洛蒙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