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三泰隆 97 (%)</c:v>
                </c:pt>
                <c:pt idx="1">
                  <c:v>三泰隆 5  (%) WP</c:v>
                </c:pt>
                <c:pt idx="2">
                  <c:v>三泰隆 23 (%) DC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聯利農業科技股份有限公司</c:v>
                </c:pt>
                <c:pt idx="1">
                  <c:v>台灣拜耳股份有限公司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豌豆</c:v>
                </c:pt>
                <c:pt idx="1">
                  <c:v>豆菜類</c:v>
                </c:pt>
                <c:pt idx="2">
                  <c:v>葡萄</c:v>
                </c:pt>
                <c:pt idx="3">
                  <c:v>胡蘿蔔</c:v>
                </c:pt>
                <c:pt idx="4">
                  <c:v>瓜果類</c:v>
                </c:pt>
                <c:pt idx="5">
                  <c:v>鼠李科梨果類</c:v>
                </c:pt>
                <c:pt idx="6">
                  <c:v>蔥</c:v>
                </c:pt>
                <c:pt idx="7">
                  <c:v>結球萵苣</c:v>
                </c:pt>
                <c:pt idx="8">
                  <c:v>檬果</c:v>
                </c:pt>
                <c:pt idx="9">
                  <c:v>小葉菜類</c:v>
                </c:pt>
                <c:pt idx="10">
                  <c:v>豇豆</c:v>
                </c:pt>
                <c:pt idx="11">
                  <c:v>桃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普快淨</c:v>
                </c:pt>
                <c:pt idx="1">
                  <c:v>氟殺待克利</c:v>
                </c:pt>
                <c:pt idx="2">
                  <c:v>派芬農</c:v>
                </c:pt>
                <c:pt idx="3">
                  <c:v>得克派瑞</c:v>
                </c:pt>
                <c:pt idx="4">
                  <c:v>達克利</c:v>
                </c:pt>
                <c:pt idx="5">
                  <c:v>菲克利腐絕</c:v>
                </c:pt>
                <c:pt idx="6">
                  <c:v>賽福保淨</c:v>
                </c:pt>
                <c:pt idx="7">
                  <c:v>比芬諾</c:v>
                </c:pt>
                <c:pt idx="8">
                  <c:v>枯草桿菌Y1336</c:v>
                </c:pt>
                <c:pt idx="9">
                  <c:v>貝芬菲克利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三泰隆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