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鋅錳乃浦 88 (%)</c:v>
                </c:pt>
                <c:pt idx="1">
                  <c:v>鋅錳乃浦 85 (%)</c:v>
                </c:pt>
                <c:pt idx="2">
                  <c:v>鋅錳乃浦 47.5 (%) OD</c:v>
                </c:pt>
                <c:pt idx="3">
                  <c:v>鋅錳乃浦 33 (%) SC</c:v>
                </c:pt>
                <c:pt idx="4">
                  <c:v>鋅錳乃浦 80 (%) WP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1</c:v>
                </c:pt>
                <c:pt idx="3">
                  <c:v>16</c:v>
                </c:pt>
                <c:pt idx="4">
                  <c:v>57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利台化學工業股份有限公司</c:v>
                </c:pt>
                <c:pt idx="1">
                  <c:v>優必樂有限公司</c:v>
                </c:pt>
                <c:pt idx="2">
                  <c:v>保加利亞商艾格立亞股份有限公司…</c:v>
                </c:pt>
                <c:pt idx="3">
                  <c:v>雅飛有限公司</c:v>
                </c:pt>
                <c:pt idx="4">
                  <c:v>興農股份有限公司</c:v>
                </c:pt>
                <c:pt idx="5">
                  <c:v>安旺特股份有限公司</c:v>
                </c:pt>
                <c:pt idx="6">
                  <c:v>國豐化學工業股份有限公司</c:v>
                </c:pt>
                <c:pt idx="7">
                  <c:v>美商雅柏生活科技有限公司臺灣分…</c:v>
                </c:pt>
                <c:pt idx="8">
                  <c:v>嘉農企業股份有限公司</c:v>
                </c:pt>
                <c:pt idx="9">
                  <c:v>惠光股份有限公司</c:v>
                </c:pt>
                <c:pt idx="10">
                  <c:v>聯合農化股份有限公司</c:v>
                </c:pt>
                <c:pt idx="11">
                  <c:v>安農股份有限公司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胡麻</c:v>
                </c:pt>
                <c:pt idx="1">
                  <c:v>番石榴</c:v>
                </c:pt>
                <c:pt idx="2">
                  <c:v>檬果</c:v>
                </c:pt>
                <c:pt idx="3">
                  <c:v>楊桃</c:v>
                </c:pt>
                <c:pt idx="4">
                  <c:v>落花生</c:v>
                </c:pt>
                <c:pt idx="5">
                  <c:v>葡萄</c:v>
                </c:pt>
                <c:pt idx="6">
                  <c:v>柑桔類</c:v>
                </c:pt>
                <c:pt idx="7">
                  <c:v>豆薯</c:v>
                </c:pt>
                <c:pt idx="8">
                  <c:v>豆科乾豆類</c:v>
                </c:pt>
                <c:pt idx="9">
                  <c:v>番茄</c:v>
                </c:pt>
                <c:pt idx="10">
                  <c:v>水稻</c:v>
                </c:pt>
                <c:pt idx="11">
                  <c:v>香蕉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鋅錳毆殺斯</c:v>
                </c:pt>
                <c:pt idx="1">
                  <c:v>福賽快得寧</c:v>
                </c:pt>
                <c:pt idx="2">
                  <c:v>貝芬撲克拉</c:v>
                </c:pt>
                <c:pt idx="3">
                  <c:v>純白鏈黴菌素</c:v>
                </c:pt>
                <c:pt idx="4">
                  <c:v>嘉賜克枯爛</c:v>
                </c:pt>
                <c:pt idx="5">
                  <c:v>克枯三賽唑</c:v>
                </c:pt>
                <c:pt idx="6">
                  <c:v>貝芬菲克利</c:v>
                </c:pt>
                <c:pt idx="7">
                  <c:v>賓得克利</c:v>
                </c:pt>
                <c:pt idx="8">
                  <c:v>貝芬待克利</c:v>
                </c:pt>
                <c:pt idx="9">
                  <c:v>嘉賜三賽唑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鋅錳乃浦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30／進字證 44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