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美賜平 0.5  (%) RB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安農股份有限公司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作物園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賽洛寧</c:v>
                </c:pt>
                <c:pt idx="1">
                  <c:v>百利普芬</c:v>
                </c:pt>
                <c:pt idx="2">
                  <c:v>芬普尼</c:v>
                </c:pt>
                <c:pt idx="3">
                  <c:v>阿巴汀</c:v>
                </c:pt>
                <c:pt idx="4">
                  <c:v>益達胺</c:v>
                </c:pt>
                <c:pt idx="5">
                  <c:v>二福隆</c:v>
                </c:pt>
                <c:pt idx="6">
                  <c:v>賜諾殺</c:v>
                </c:pt>
                <c:pt idx="7">
                  <c:v>因得克</c:v>
                </c:pt>
                <c:pt idx="8">
                  <c:v>賽滅寧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美賜平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百利普芬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