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好達勝 57 (%) GE</c:v>
                </c:pt>
                <c:pt idx="1">
                  <c:v>好達勝 57 (%) BAG</c:v>
                </c:pt>
                <c:pt idx="2">
                  <c:v>好達勝 55 (%) TB</c:v>
                </c:pt>
                <c:pt idx="3">
                  <c:v>好達勝 57 (%) TB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臺聯實業股份有限公司</c:v>
                </c:pt>
                <c:pt idx="1">
                  <c:v>聯合農化股份有限公司</c:v>
                </c:pt>
                <c:pt idx="2">
                  <c:v>吉鳳行有限公司</c:v>
                </c:pt>
                <c:pt idx="3">
                  <c:v>青山貿易有限公司</c:v>
                </c:pt>
                <c:pt idx="4">
                  <c:v>朝日行燻蒸有限公司</c:v>
                </c:pt>
                <c:pt idx="5">
                  <c:v>嘉怡股份有限公司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蒜</c:v>
                </c:pt>
                <c:pt idx="1">
                  <c:v>倉庫</c:v>
                </c:pt>
                <c:pt idx="2">
                  <c:v>稻穀</c:v>
                </c:pt>
                <c:pt idx="3">
                  <c:v>穀倉</c:v>
                </c:pt>
                <c:pt idx="4">
                  <c:v>菸草倉庫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馬拉松</c:v>
                </c:pt>
                <c:pt idx="1">
                  <c:v>磷化鎂</c:v>
                </c:pt>
                <c:pt idx="2">
                  <c:v>百滅寧</c:v>
                </c:pt>
                <c:pt idx="3">
                  <c:v>巴賽松</c:v>
                </c:pt>
                <c:pt idx="4">
                  <c:v>第滅寧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好達勝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9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第滅寧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巴賽松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百滅寧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磷化鎂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馬拉松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