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特酮草氟胺 11.6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特酮草氟胺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