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巴賽松 10 (%) FU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興農股份有限公司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穀倉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馬拉松</c:v>
                </c:pt>
                <c:pt idx="1">
                  <c:v>好達勝</c:v>
                </c:pt>
                <c:pt idx="2">
                  <c:v>百滅寧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巴賽松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1243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好達勝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馬拉松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