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達滅芬 98 (%)</c:v>
                </c:pt>
                <c:pt idx="1">
                  <c:v>達滅芬 95 (%)</c:v>
                </c:pt>
                <c:pt idx="2">
                  <c:v>達滅芬 97 (%)</c:v>
                </c:pt>
                <c:pt idx="3">
                  <c:v>達滅芬 96 (%)</c:v>
                </c:pt>
                <c:pt idx="4">
                  <c:v>達滅芬 500 g/L (50…</c:v>
                </c:pt>
                <c:pt idx="5">
                  <c:v>達滅芬 50 (%) SC</c:v>
                </c:pt>
                <c:pt idx="6">
                  <c:v>達滅芬 50 (%) WP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6</c:v>
                </c:pt>
                <c:pt idx="5">
                  <c:v>14</c:v>
                </c:pt>
                <c:pt idx="6">
                  <c:v>43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好速化學股份有限公司</c:v>
                </c:pt>
                <c:pt idx="1">
                  <c:v>嘉農企業股份有限公司</c:v>
                </c:pt>
                <c:pt idx="2">
                  <c:v>嘉濱貿易有限公司</c:v>
                </c:pt>
                <c:pt idx="3">
                  <c:v>台灣瑪斯德股份有限公司</c:v>
                </c:pt>
                <c:pt idx="4">
                  <c:v>台灣日產化工股份有限公司</c:v>
                </c:pt>
                <c:pt idx="5">
                  <c:v>佳禾作物科學股份有限公司</c:v>
                </c:pt>
                <c:pt idx="6">
                  <c:v>萬得發有限公司</c:v>
                </c:pt>
                <c:pt idx="7">
                  <c:v>惠光股份有限公司</c:v>
                </c:pt>
                <c:pt idx="8">
                  <c:v>大成化學工業股份有限公司</c:v>
                </c:pt>
                <c:pt idx="9">
                  <c:v>日農科技股份有限公司</c:v>
                </c:pt>
                <c:pt idx="10">
                  <c:v>安旺特股份有限公司</c:v>
                </c:pt>
                <c:pt idx="11">
                  <c:v>台灣巴斯夫股份有限公司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菊科根菜類</c:v>
                </c:pt>
                <c:pt idx="1">
                  <c:v>花豆</c:v>
                </c:pt>
                <c:pt idx="2">
                  <c:v>甜菜</c:v>
                </c:pt>
                <c:pt idx="3">
                  <c:v>樹豆</c:v>
                </c:pt>
                <c:pt idx="4">
                  <c:v>旋花科小葉菜類</c:v>
                </c:pt>
                <c:pt idx="5">
                  <c:v>十字花科根菜類</c:v>
                </c:pt>
                <c:pt idx="6">
                  <c:v>十字花科小葉菜類</c:v>
                </c:pt>
                <c:pt idx="7">
                  <c:v>十字花科包葉菜類</c:v>
                </c:pt>
                <c:pt idx="8">
                  <c:v>瓜菜類</c:v>
                </c:pt>
                <c:pt idx="9">
                  <c:v>瓜果類</c:v>
                </c:pt>
                <c:pt idx="10">
                  <c:v>菊科小葉菜類</c:v>
                </c:pt>
                <c:pt idx="11">
                  <c:v>菊科包葉菜類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6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歐西比</c:v>
                </c:pt>
                <c:pt idx="1">
                  <c:v>凡殺歐西比</c:v>
                </c:pt>
                <c:pt idx="2">
                  <c:v>氟殺比</c:v>
                </c:pt>
                <c:pt idx="3">
                  <c:v>銅合腐絕</c:v>
                </c:pt>
                <c:pt idx="4">
                  <c:v>快得克絕</c:v>
                </c:pt>
                <c:pt idx="5">
                  <c:v>甲鋅毆殺斯</c:v>
                </c:pt>
                <c:pt idx="6">
                  <c:v>枯草桿菌Y1336</c:v>
                </c:pt>
                <c:pt idx="7">
                  <c:v>鋅錳毆殺斯</c:v>
                </c:pt>
                <c:pt idx="8">
                  <c:v>福賽快得寧</c:v>
                </c:pt>
                <c:pt idx="9">
                  <c:v>快得滅達樂</c:v>
                </c:pt>
                <c:pt idx="10">
                  <c:v>鋅錳本達樂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達滅芬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36／進字證 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