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白克松 35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立農化學股份有限公司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菊科小葉菜類</c:v>
                </c:pt>
                <c:pt idx="1">
                  <c:v>菊科包葉菜類</c:v>
                </c:pt>
                <c:pt idx="2">
                  <c:v>茄子</c:v>
                </c:pt>
                <c:pt idx="3">
                  <c:v>芹菜</c:v>
                </c:pt>
                <c:pt idx="4">
                  <c:v>羅勒</c:v>
                </c:pt>
                <c:pt idx="5">
                  <c:v>甘藍</c:v>
                </c:pt>
                <c:pt idx="6">
                  <c:v>唐菖蒲</c:v>
                </c:pt>
                <c:pt idx="7">
                  <c:v>茄科果菜類</c:v>
                </c:pt>
                <c:pt idx="8">
                  <c:v>甘藷</c:v>
                </c:pt>
                <c:pt idx="9">
                  <c:v>十字花科根菜類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剋安勃</c:v>
                </c:pt>
                <c:pt idx="1">
                  <c:v>汰芬隆</c:v>
                </c:pt>
                <c:pt idx="2">
                  <c:v>賽速安勃</c:v>
                </c:pt>
                <c:pt idx="3">
                  <c:v>賜諾特</c:v>
                </c:pt>
                <c:pt idx="4">
                  <c:v>氟大滅</c:v>
                </c:pt>
                <c:pt idx="5">
                  <c:v>賽洛安勃</c:v>
                </c:pt>
                <c:pt idx="6">
                  <c:v>阿巴安勃</c:v>
                </c:pt>
                <c:pt idx="7">
                  <c:v>特安勃</c:v>
                </c:pt>
                <c:pt idx="8">
                  <c:v>益滅賽寧</c:v>
                </c:pt>
                <c:pt idx="9">
                  <c:v>滅賜克</c:v>
                </c:pt>
                <c:pt idx="10">
                  <c:v>佈飛百滅寧</c:v>
                </c:pt>
                <c:pt idx="11">
                  <c:v>庫斯蘇力菌E-911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</c:v>
                </c:pt>
                <c:pt idx="1">
                  <c:v>20</c:v>
                </c:pt>
                <c:pt idx="2">
                  <c:v>13</c:v>
                </c:pt>
                <c:pt idx="3">
                  <c:v>4</c:v>
                </c:pt>
                <c:pt idx="4">
                  <c:v>4</c:v>
                </c:pt>
                <c:pt idx="5">
                  <c:v>1</c:v>
                </c:pt>
                <c:pt idx="6">
                  <c:v>4</c:v>
                </c:pt>
                <c:pt idx="7">
                  <c:v>7</c:v>
                </c:pt>
                <c:pt idx="8">
                  <c:v>2</c:v>
                </c:pt>
                <c:pt idx="9">
                  <c:v>1</c:v>
                </c:pt>
                <c:pt idx="10">
                  <c:v>8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白克松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