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派伏免速隆 550.8 g/L…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派伏免速隆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