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甲鋅保淨 75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瓜果類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撲克拉</c:v>
                </c:pt>
                <c:pt idx="1">
                  <c:v>待克利</c:v>
                </c:pt>
                <c:pt idx="2">
                  <c:v>百克敏</c:v>
                </c:pt>
                <c:pt idx="3">
                  <c:v>亞托待克利</c:v>
                </c:pt>
                <c:pt idx="4">
                  <c:v>三氟得克利</c:v>
                </c:pt>
                <c:pt idx="5">
                  <c:v>四氯托敏</c:v>
                </c:pt>
                <c:pt idx="6">
                  <c:v>氟殺克敏</c:v>
                </c:pt>
                <c:pt idx="7">
                  <c:v>三氟派瑞</c:v>
                </c:pt>
                <c:pt idx="8">
                  <c:v>貝芬得</c:v>
                </c:pt>
                <c:pt idx="9">
                  <c:v>賓得克利</c:v>
                </c:pt>
                <c:pt idx="10">
                  <c:v>貝芬待克利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甲鋅保淨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四氯托敏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