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布芬大利松 5  (%) GR</c:v>
                </c:pt>
                <c:pt idx="1">
                  <c:v>布芬大利松 25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日農科技股份有限公司</c:v>
                </c:pt>
                <c:pt idx="1">
                  <c:v>中華民國農會附設各級農會農化廠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</c:v>
                </c:pt>
                <c:pt idx="1">
                  <c:v>賽速安</c:v>
                </c:pt>
                <c:pt idx="2">
                  <c:v>達特南</c:v>
                </c:pt>
                <c:pt idx="3">
                  <c:v>派滅淨</c:v>
                </c:pt>
                <c:pt idx="4">
                  <c:v>氟尼胺</c:v>
                </c:pt>
                <c:pt idx="5">
                  <c:v>撲馬松</c:v>
                </c:pt>
                <c:pt idx="6">
                  <c:v>剋安勃</c:v>
                </c:pt>
                <c:pt idx="7">
                  <c:v>益保扶</c:v>
                </c:pt>
                <c:pt idx="8">
                  <c:v>速殺氟</c:v>
                </c:pt>
                <c:pt idx="9">
                  <c:v>撲殺培丹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布芬大利松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