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貝他-賽扶寧 97.5 (%)</c:v>
                </c:pt>
                <c:pt idx="1">
                  <c:v>貝他-賽扶寧 2.9  (%)…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易利特開發有限公司</c:v>
                </c:pt>
                <c:pt idx="1">
                  <c:v>興農股份有限公司</c:v>
                </c:pt>
                <c:pt idx="2">
                  <c:v>台灣拜耳股份有限公司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茄科果菜類</c:v>
                </c:pt>
                <c:pt idx="1">
                  <c:v>茄科小葉菜類</c:v>
                </c:pt>
                <c:pt idx="2">
                  <c:v>秋葵</c:v>
                </c:pt>
                <c:pt idx="3">
                  <c:v>番石榴</c:v>
                </c:pt>
                <c:pt idx="4">
                  <c:v>瓜果類</c:v>
                </c:pt>
                <c:pt idx="5">
                  <c:v>檬果</c:v>
                </c:pt>
                <c:pt idx="6">
                  <c:v>山藥</c:v>
                </c:pt>
                <c:pt idx="7">
                  <c:v>大豆</c:v>
                </c:pt>
                <c:pt idx="8">
                  <c:v>蔥科根菜類</c:v>
                </c:pt>
                <c:pt idx="9">
                  <c:v>蔥科小葉菜類</c:v>
                </c:pt>
                <c:pt idx="10">
                  <c:v>蓮霧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</c:v>
                </c:pt>
                <c:pt idx="1">
                  <c:v>第滅達胺</c:v>
                </c:pt>
                <c:pt idx="2">
                  <c:v>速殺氟</c:v>
                </c:pt>
                <c:pt idx="3">
                  <c:v>滅芬諾特</c:v>
                </c:pt>
                <c:pt idx="4">
                  <c:v>特安勃</c:v>
                </c:pt>
                <c:pt idx="5">
                  <c:v>益滅賽寧</c:v>
                </c:pt>
                <c:pt idx="6">
                  <c:v>撲殺培丹</c:v>
                </c:pt>
                <c:pt idx="7">
                  <c:v>加保福化利</c:v>
                </c:pt>
                <c:pt idx="8">
                  <c:v>布芬益化利</c:v>
                </c:pt>
                <c:pt idx="9">
                  <c:v>免敵克</c:v>
                </c:pt>
                <c:pt idx="10">
                  <c:v>滅賜克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貝他-賽扶寧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