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賽洛安勃 150 g/L (1…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萬得發有限公司</c:v>
                </c:pt>
                <c:pt idx="1">
                  <c:v>臺灣潤農有限公司</c:v>
                </c:pt>
                <c:pt idx="2">
                  <c:v>洽益化學股份有限公司</c:v>
                </c:pt>
                <c:pt idx="3">
                  <c:v>好速化學股份有限公司</c:v>
                </c:pt>
                <c:pt idx="4">
                  <c:v>台灣日產化工股份有限公司</c:v>
                </c:pt>
                <c:pt idx="5">
                  <c:v>台灣先正達股份有限公司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錦葵科果菜類</c:v>
                </c:pt>
                <c:pt idx="1">
                  <c:v>金針</c:v>
                </c:pt>
                <c:pt idx="2">
                  <c:v>蔥科小葉菜類</c:v>
                </c:pt>
                <c:pt idx="3">
                  <c:v>蔥</c:v>
                </c:pt>
                <c:pt idx="4">
                  <c:v>花木</c:v>
                </c:pt>
                <c:pt idx="5">
                  <c:v>結球萵苣</c:v>
                </c:pt>
                <c:pt idx="6">
                  <c:v>茄科果菜類</c:v>
                </c:pt>
                <c:pt idx="7">
                  <c:v>十字花科包葉菜類</c:v>
                </c:pt>
                <c:pt idx="8">
                  <c:v>瓜菜類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撲滅芬普寧</c:v>
                </c:pt>
                <c:pt idx="1">
                  <c:v>祿芬隆</c:v>
                </c:pt>
                <c:pt idx="2">
                  <c:v>因得克</c:v>
                </c:pt>
                <c:pt idx="3">
                  <c:v>畢芬寧</c:v>
                </c:pt>
                <c:pt idx="4">
                  <c:v>達特南</c:v>
                </c:pt>
                <c:pt idx="5">
                  <c:v>可芬諾</c:v>
                </c:pt>
                <c:pt idx="6">
                  <c:v>美氟綜</c:v>
                </c:pt>
                <c:pt idx="7">
                  <c:v>剋安勃</c:v>
                </c:pt>
                <c:pt idx="8">
                  <c:v>賽速安勃</c:v>
                </c:pt>
                <c:pt idx="9">
                  <c:v>氟大滅</c:v>
                </c:pt>
                <c:pt idx="10">
                  <c:v>白克松</c:v>
                </c:pt>
                <c:pt idx="11">
                  <c:v>因汀氟滅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5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賽洛安勃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因得克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祿芬隆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