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陶斯松 22.5 (%) EC</c:v>
                </c:pt>
                <c:pt idx="1">
                  <c:v>陶斯松 25 (%) WP</c:v>
                </c:pt>
                <c:pt idx="2">
                  <c:v>陶斯松 2.5  (%) DP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華隆化學股份有限公司</c:v>
                </c:pt>
                <c:pt idx="1">
                  <c:v>洽益化學股份有限公司</c:v>
                </c:pt>
                <c:pt idx="2">
                  <c:v>台灣正豐植保股份有限公司</c:v>
                </c:pt>
                <c:pt idx="3">
                  <c:v>利台化學工業股份有限公司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草莓</c:v>
                </c:pt>
                <c:pt idx="1">
                  <c:v>花木</c:v>
                </c:pt>
                <c:pt idx="2">
                  <c:v>臺灣欒樹</c:v>
                </c:pt>
                <c:pt idx="3">
                  <c:v>可可</c:v>
                </c:pt>
                <c:pt idx="4">
                  <c:v>菊</c:v>
                </c:pt>
                <c:pt idx="5">
                  <c:v>酪梨</c:v>
                </c:pt>
                <c:pt idx="6">
                  <c:v>百香果</c:v>
                </c:pt>
                <c:pt idx="7">
                  <c:v>獼猴桃</c:v>
                </c:pt>
                <c:pt idx="8">
                  <c:v>油茶</c:v>
                </c:pt>
                <c:pt idx="9">
                  <c:v>楊桃</c:v>
                </c:pt>
                <c:pt idx="10">
                  <c:v>桑樹</c:v>
                </c:pt>
                <c:pt idx="11">
                  <c:v>咖啡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可尼丁</c:v>
                </c:pt>
                <c:pt idx="1">
                  <c:v>百克敏</c:v>
                </c:pt>
                <c:pt idx="2">
                  <c:v>畢芬寧</c:v>
                </c:pt>
                <c:pt idx="3">
                  <c:v>達特南</c:v>
                </c:pt>
                <c:pt idx="4">
                  <c:v>諾伐隆</c:v>
                </c:pt>
                <c:pt idx="5">
                  <c:v>滅芬諾</c:v>
                </c:pt>
                <c:pt idx="6">
                  <c:v>氟尼胺</c:v>
                </c:pt>
                <c:pt idx="7">
                  <c:v>剋安勃</c:v>
                </c:pt>
                <c:pt idx="8">
                  <c:v>賽速安勃</c:v>
                </c:pt>
                <c:pt idx="9">
                  <c:v>賜諾特</c:v>
                </c:pt>
                <c:pt idx="10">
                  <c:v>氟大滅</c:v>
                </c:pt>
                <c:pt idx="11">
                  <c:v>賜派滅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6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陶斯松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諾伐隆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