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滅必淨 95 (%)</c:v>
                </c:pt>
                <c:pt idx="1">
                  <c:v>滅必淨 97 (%)</c:v>
                </c:pt>
                <c:pt idx="2">
                  <c:v>滅必淨 70 (%) WP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臺灣潤農有限公司</c:v>
                </c:pt>
                <c:pt idx="1">
                  <c:v>興農股份有限公司</c:v>
                </c:pt>
                <c:pt idx="2">
                  <c:v>聯合農化股份有限公司</c:v>
                </c:pt>
                <c:pt idx="3">
                  <c:v>台灣拜耳股份有限公司</c:v>
                </c:pt>
                <c:pt idx="4">
                  <c:v>臺聯實業股份有限公司</c:v>
                </c:pt>
                <c:pt idx="5">
                  <c:v>日農科技股份有限公司</c:v>
                </c:pt>
                <c:pt idx="6">
                  <c:v>嘉濱貿易有限公司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甘蔗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草脫淨</c:v>
                </c:pt>
                <c:pt idx="1">
                  <c:v>達有龍</c:v>
                </c:pt>
                <c:pt idx="2">
                  <c:v>嘉磷塞異丙胺鹽</c:v>
                </c:pt>
                <c:pt idx="3">
                  <c:v>二、四－地鈉鹽</c:v>
                </c:pt>
                <c:pt idx="4">
                  <c:v>二、四－地</c:v>
                </c:pt>
                <c:pt idx="5">
                  <c:v>二、四－地胺鹽</c:v>
                </c:pt>
                <c:pt idx="6">
                  <c:v>草殺淨</c:v>
                </c:pt>
                <c:pt idx="7">
                  <c:v>復祿芬</c:v>
                </c:pt>
                <c:pt idx="8">
                  <c:v>依滅草</c:v>
                </c:pt>
                <c:pt idx="9">
                  <c:v>草滅淨</c:v>
                </c:pt>
                <c:pt idx="10">
                  <c:v>莫多草淨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滅必淨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草殺淨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二、四－地胺鹽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二、四－地鈉鹽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達有龍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