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托福毆殺滅 10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瓜果類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普伏松</c:v>
                </c:pt>
                <c:pt idx="1">
                  <c:v>芬滅松</c:v>
                </c:pt>
                <c:pt idx="2">
                  <c:v>托福松</c:v>
                </c:pt>
                <c:pt idx="3">
                  <c:v>氟速芬</c:v>
                </c:pt>
                <c:pt idx="4">
                  <c:v>氟派瑞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托福毆殺滅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