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四氯異苯腈 98 (%)</c:v>
                </c:pt>
                <c:pt idx="1">
                  <c:v>四氯異苯腈 96 (%)</c:v>
                </c:pt>
                <c:pt idx="2">
                  <c:v>四氯異苯腈 98.5 (%)</c:v>
                </c:pt>
                <c:pt idx="3">
                  <c:v>四氯異苯腈 75 (%) WP…</c:v>
                </c:pt>
                <c:pt idx="4">
                  <c:v>四氯異苯腈 75 (%) WG</c:v>
                </c:pt>
                <c:pt idx="5">
                  <c:v>四氯異苯腈 75 (%) WP</c:v>
                </c:pt>
                <c:pt idx="6">
                  <c:v>四氯異苯腈 40 (%) 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6</c:v>
                </c:pt>
                <c:pt idx="5">
                  <c:v>26</c:v>
                </c:pt>
                <c:pt idx="6">
                  <c:v>28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富農化學工業股份有限公司</c:v>
                </c:pt>
                <c:pt idx="1">
                  <c:v>安旺特股份有限公司</c:v>
                </c:pt>
                <c:pt idx="2">
                  <c:v>大勝化學工業股份有限公司</c:v>
                </c:pt>
                <c:pt idx="3">
                  <c:v>光華化學股份有限公司</c:v>
                </c:pt>
                <c:pt idx="4">
                  <c:v>中華民國農會附設各級農會農化廠</c:v>
                </c:pt>
                <c:pt idx="5">
                  <c:v>世大農化工廠股份有限公司</c:v>
                </c:pt>
                <c:pt idx="6">
                  <c:v>萬得發有限公司</c:v>
                </c:pt>
                <c:pt idx="7">
                  <c:v>臺灣庵原農藥股份有限公司</c:v>
                </c:pt>
                <c:pt idx="8">
                  <c:v>聯利農業科技股份有限公司</c:v>
                </c:pt>
                <c:pt idx="9">
                  <c:v>台灣日產化工股份有限公司</c:v>
                </c:pt>
                <c:pt idx="10">
                  <c:v>興農股份有限公司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5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向日葵</c:v>
                </c:pt>
                <c:pt idx="1">
                  <c:v>十字花科根菜類</c:v>
                </c:pt>
                <c:pt idx="2">
                  <c:v>刀豆</c:v>
                </c:pt>
                <c:pt idx="3">
                  <c:v>蔥科根菜類</c:v>
                </c:pt>
                <c:pt idx="4">
                  <c:v>蔥科小葉菜類</c:v>
                </c:pt>
                <c:pt idx="5">
                  <c:v>葫蘆科小葉菜類</c:v>
                </c:pt>
                <c:pt idx="6">
                  <c:v>落花生</c:v>
                </c:pt>
                <c:pt idx="7">
                  <c:v>瓜菜類</c:v>
                </c:pt>
                <c:pt idx="8">
                  <c:v>瓜果類</c:v>
                </c:pt>
                <c:pt idx="9">
                  <c:v>桃</c:v>
                </c:pt>
                <c:pt idx="10">
                  <c:v>十字花科小葉菜類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  <c:pt idx="7">
                  <c:v>8</c:v>
                </c:pt>
                <c:pt idx="8">
                  <c:v>8</c:v>
                </c:pt>
                <c:pt idx="9">
                  <c:v>8</c:v>
                </c:pt>
                <c:pt idx="10">
                  <c:v>8</c:v>
                </c:pt>
                <c:pt idx="11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甲鋅保淨</c:v>
                </c:pt>
                <c:pt idx="1">
                  <c:v>甲鋅毆殺斯</c:v>
                </c:pt>
                <c:pt idx="2">
                  <c:v>枯草桿菌Y1336</c:v>
                </c:pt>
                <c:pt idx="3">
                  <c:v>鋅錳毆殺斯</c:v>
                </c:pt>
                <c:pt idx="4">
                  <c:v>福賽快得寧</c:v>
                </c:pt>
                <c:pt idx="5">
                  <c:v>快得滅達樂</c:v>
                </c:pt>
                <c:pt idx="6">
                  <c:v>賓得克利</c:v>
                </c:pt>
                <c:pt idx="7">
                  <c:v>貝芬待克利</c:v>
                </c:pt>
                <c:pt idx="8">
                  <c:v>達滅克絕</c:v>
                </c:pt>
                <c:pt idx="9">
                  <c:v>液化澱粉芽孢桿菌YCMA1</c:v>
                </c:pt>
                <c:pt idx="10">
                  <c:v>貝萊斯芽孢桿菌BF</c:v>
                </c:pt>
                <c:pt idx="11">
                  <c:v>待克三元銅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4</c:v>
                </c:pt>
                <c:pt idx="10">
                  <c:v>20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四氯異苯腈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45／進字證 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待克三元銅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